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Дерево жизни открытый урок 02,16\колонны\калонн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7188"/>
            <a:ext cx="7620000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54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\Desktop\Дерево жизни открытый урок 02,16\кресты, икона\крест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12879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503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\Desktop\Дерево жизни открытый урок 02,16\кресты, икона\ико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04867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37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Дерево жизни открытый урок 02,16\колонны\колонна 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20080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678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Дерево жизни открытый урок 02,16\колонны\колонна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809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30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Дерево жизни открытый урок 02,16\олень, рушник\Qr-kod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06489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81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Дерево жизни открытый урок 02,16\олень, рушник\Асортимент-рушників-12.jpgрушник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6895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0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esktop\Дерево жизни открытый урок 02,16\писанки\писанкка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9288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470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2493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8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88640"/>
            <a:ext cx="748883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32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\Desktop\Дерево жизни открытый урок 02,16\кресты, икона\w_8403_2.JPGкрест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26469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54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Неизвестный пользователь</cp:lastModifiedBy>
  <cp:revision>3</cp:revision>
  <dcterms:created xsi:type="dcterms:W3CDTF">2016-02-15T08:00:45Z</dcterms:created>
  <dcterms:modified xsi:type="dcterms:W3CDTF">2025-09-11T17:14:43Z</dcterms:modified>
</cp:coreProperties>
</file>